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2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Проведение публичных </a:t>
            </a:r>
            <a:r>
              <a:rPr lang="ru-RU" dirty="0" smtClean="0"/>
              <a:t>консультаций за </a:t>
            </a:r>
            <a:r>
              <a:rPr lang="ru-RU" dirty="0" smtClean="0"/>
              <a:t>2019 </a:t>
            </a:r>
            <a:r>
              <a:rPr lang="ru-RU" dirty="0" smtClean="0"/>
              <a:t>год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Проведение публичных консультаций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ОРВ</c:v>
                </c:pt>
                <c:pt idx="1">
                  <c:v>Экспертиза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753152"/>
        <c:axId val="137750912"/>
      </c:barChart>
      <c:catAx>
        <c:axId val="13775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750912"/>
        <c:crosses val="autoZero"/>
        <c:auto val="1"/>
        <c:lblAlgn val="ctr"/>
        <c:lblOffset val="100"/>
        <c:noMultiLvlLbl val="0"/>
      </c:catAx>
      <c:valAx>
        <c:axId val="13775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7531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План проведения экспертизы в </a:t>
            </a:r>
            <a:r>
              <a:rPr lang="ru-RU" dirty="0" smtClean="0"/>
              <a:t>2019 </a:t>
            </a:r>
            <a:r>
              <a:rPr lang="ru-RU" dirty="0"/>
              <a:t>году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проведения экспертизы в 2016 году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Экспертиза проведена в 1 квартале</c:v>
                </c:pt>
                <c:pt idx="1">
                  <c:v>Экспертиза проведена во 2 квартале</c:v>
                </c:pt>
                <c:pt idx="2">
                  <c:v>Экспертиза проведена в 3 квартале</c:v>
                </c:pt>
                <c:pt idx="3">
                  <c:v>Экспертиза запланирована на 4 квартал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Распределение по сферам деятельности НПА, в</a:t>
            </a:r>
            <a:r>
              <a:rPr lang="ru-RU" baseline="0" dirty="0" smtClean="0"/>
              <a:t> отношении которых проведена ОРВ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Проведено в 2019 году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4"/>
                <c:pt idx="1">
                  <c:v>СМП</c:v>
                </c:pt>
                <c:pt idx="2">
                  <c:v>Имущество</c:v>
                </c:pt>
                <c:pt idx="3">
                  <c:v>Опека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758752"/>
        <c:axId val="137759312"/>
      </c:barChart>
      <c:catAx>
        <c:axId val="13775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759312"/>
        <c:crosses val="autoZero"/>
        <c:auto val="1"/>
        <c:lblAlgn val="ctr"/>
        <c:lblOffset val="100"/>
        <c:noMultiLvlLbl val="0"/>
      </c:catAx>
      <c:valAx>
        <c:axId val="13775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7587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57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04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30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99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82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16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1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57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72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78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55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F86B-2187-4461-8A4F-40F14DB2478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00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Статистика проведения ОРВ и экспертизы муниципальных нормативных правовых актов за </a:t>
            </a:r>
            <a:r>
              <a:rPr lang="ru-RU" sz="3200" dirty="0" smtClean="0"/>
              <a:t>2019 </a:t>
            </a:r>
            <a:r>
              <a:rPr lang="ru-RU" sz="3200" dirty="0" smtClean="0"/>
              <a:t>год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dirty="0" smtClean="0"/>
              <a:t>За </a:t>
            </a:r>
            <a:r>
              <a:rPr lang="ru-RU" sz="1600" dirty="0" smtClean="0"/>
              <a:t>2019 </a:t>
            </a:r>
            <a:r>
              <a:rPr lang="ru-RU" sz="1600" dirty="0" smtClean="0"/>
              <a:t>год проведены публичные консультации </a:t>
            </a:r>
            <a:r>
              <a:rPr lang="ru-RU" sz="1600" dirty="0" smtClean="0"/>
              <a:t>18 </a:t>
            </a:r>
            <a:r>
              <a:rPr lang="ru-RU" sz="1600" dirty="0" smtClean="0"/>
              <a:t>нормативных правовых актов </a:t>
            </a:r>
          </a:p>
          <a:p>
            <a:pPr marL="0" indent="0" algn="ctr">
              <a:buNone/>
            </a:pPr>
            <a:r>
              <a:rPr lang="ru-RU" sz="1600" dirty="0" smtClean="0"/>
              <a:t>(проектов нормативных правовых актов)</a:t>
            </a:r>
            <a:endParaRPr lang="ru-RU" sz="16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09897176"/>
              </p:ext>
            </p:extLst>
          </p:nvPr>
        </p:nvGraphicFramePr>
        <p:xfrm>
          <a:off x="135824" y="2522276"/>
          <a:ext cx="3618029" cy="3308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41317253"/>
              </p:ext>
            </p:extLst>
          </p:nvPr>
        </p:nvGraphicFramePr>
        <p:xfrm>
          <a:off x="3939405" y="2522276"/>
          <a:ext cx="3455471" cy="3789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993852554"/>
              </p:ext>
            </p:extLst>
          </p:nvPr>
        </p:nvGraphicFramePr>
        <p:xfrm>
          <a:off x="7830686" y="2522276"/>
          <a:ext cx="4225490" cy="3878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31110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51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Статистика проведения ОРВ и экспертизы муниципальных нормативных правовых актов за 2019 год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 проведения ОРВ и экспертизы муниципальных нормативных правовых актов в 1 квартале 2016 года</dc:title>
  <dc:creator>Отдел труда</dc:creator>
  <cp:lastModifiedBy>Отдел труда</cp:lastModifiedBy>
  <cp:revision>23</cp:revision>
  <cp:lastPrinted>2018-06-15T07:50:13Z</cp:lastPrinted>
  <dcterms:created xsi:type="dcterms:W3CDTF">2016-04-18T07:22:22Z</dcterms:created>
  <dcterms:modified xsi:type="dcterms:W3CDTF">2020-03-11T04:35:09Z</dcterms:modified>
</cp:coreProperties>
</file>